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688638" cy="15114588"/>
  <p:notesSz cx="6858000" cy="9144000"/>
  <p:defaultTextStyle>
    <a:defPPr>
      <a:defRPr lang="en-US"/>
    </a:defPPr>
    <a:lvl1pPr marL="0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80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360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540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721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901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3081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0261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441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" y="-120"/>
      </p:cViewPr>
      <p:guideLst>
        <p:guide orient="horz" pos="476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4695320"/>
            <a:ext cx="9085342" cy="3239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8564933"/>
            <a:ext cx="7482047" cy="38626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3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0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9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48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37098" y="1130098"/>
            <a:ext cx="2525561" cy="240713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0413" y="1130098"/>
            <a:ext cx="7398542" cy="240713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0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0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9712523"/>
            <a:ext cx="9085342" cy="3001925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6406209"/>
            <a:ext cx="9085342" cy="3306315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8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3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5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7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90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308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026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44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8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0412" y="6584642"/>
            <a:ext cx="4962052" cy="18616836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00607" y="6584642"/>
            <a:ext cx="4962052" cy="18616836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4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605285"/>
            <a:ext cx="9619774" cy="251909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3383289"/>
            <a:ext cx="4722671" cy="140999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80" indent="0">
              <a:buNone/>
              <a:defRPr sz="3200" b="1"/>
            </a:lvl2pPr>
            <a:lvl3pPr marL="1474360" indent="0">
              <a:buNone/>
              <a:defRPr sz="2900" b="1"/>
            </a:lvl3pPr>
            <a:lvl4pPr marL="2211540" indent="0">
              <a:buNone/>
              <a:defRPr sz="2500" b="1"/>
            </a:lvl4pPr>
            <a:lvl5pPr marL="2948721" indent="0">
              <a:buNone/>
              <a:defRPr sz="2500" b="1"/>
            </a:lvl5pPr>
            <a:lvl6pPr marL="3685901" indent="0">
              <a:buNone/>
              <a:defRPr sz="2500" b="1"/>
            </a:lvl6pPr>
            <a:lvl7pPr marL="4423081" indent="0">
              <a:buNone/>
              <a:defRPr sz="2500" b="1"/>
            </a:lvl7pPr>
            <a:lvl8pPr marL="5160261" indent="0">
              <a:buNone/>
              <a:defRPr sz="2500" b="1"/>
            </a:lvl8pPr>
            <a:lvl9pPr marL="5897441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4793283"/>
            <a:ext cx="4722671" cy="870838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3383289"/>
            <a:ext cx="4724527" cy="140999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80" indent="0">
              <a:buNone/>
              <a:defRPr sz="3200" b="1"/>
            </a:lvl2pPr>
            <a:lvl3pPr marL="1474360" indent="0">
              <a:buNone/>
              <a:defRPr sz="2900" b="1"/>
            </a:lvl3pPr>
            <a:lvl4pPr marL="2211540" indent="0">
              <a:buNone/>
              <a:defRPr sz="2500" b="1"/>
            </a:lvl4pPr>
            <a:lvl5pPr marL="2948721" indent="0">
              <a:buNone/>
              <a:defRPr sz="2500" b="1"/>
            </a:lvl5pPr>
            <a:lvl6pPr marL="3685901" indent="0">
              <a:buNone/>
              <a:defRPr sz="2500" b="1"/>
            </a:lvl6pPr>
            <a:lvl7pPr marL="4423081" indent="0">
              <a:buNone/>
              <a:defRPr sz="2500" b="1"/>
            </a:lvl7pPr>
            <a:lvl8pPr marL="5160261" indent="0">
              <a:buNone/>
              <a:defRPr sz="2500" b="1"/>
            </a:lvl8pPr>
            <a:lvl9pPr marL="5897441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4793283"/>
            <a:ext cx="4724527" cy="870838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1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4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1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601784"/>
            <a:ext cx="3516489" cy="2561083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601786"/>
            <a:ext cx="5975246" cy="12899882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2" y="3162869"/>
            <a:ext cx="3516489" cy="10338799"/>
          </a:xfrm>
        </p:spPr>
        <p:txBody>
          <a:bodyPr/>
          <a:lstStyle>
            <a:lvl1pPr marL="0" indent="0">
              <a:buNone/>
              <a:defRPr sz="2300"/>
            </a:lvl1pPr>
            <a:lvl2pPr marL="737180" indent="0">
              <a:buNone/>
              <a:defRPr sz="2000"/>
            </a:lvl2pPr>
            <a:lvl3pPr marL="1474360" indent="0">
              <a:buNone/>
              <a:defRPr sz="1600"/>
            </a:lvl3pPr>
            <a:lvl4pPr marL="2211540" indent="0">
              <a:buNone/>
              <a:defRPr sz="1500"/>
            </a:lvl4pPr>
            <a:lvl5pPr marL="2948721" indent="0">
              <a:buNone/>
              <a:defRPr sz="1500"/>
            </a:lvl5pPr>
            <a:lvl6pPr marL="3685901" indent="0">
              <a:buNone/>
              <a:defRPr sz="1500"/>
            </a:lvl6pPr>
            <a:lvl7pPr marL="4423081" indent="0">
              <a:buNone/>
              <a:defRPr sz="1500"/>
            </a:lvl7pPr>
            <a:lvl8pPr marL="5160261" indent="0">
              <a:buNone/>
              <a:defRPr sz="1500"/>
            </a:lvl8pPr>
            <a:lvl9pPr marL="5897441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7" y="10580212"/>
            <a:ext cx="6413183" cy="1249054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7" y="1350517"/>
            <a:ext cx="6413183" cy="9068753"/>
          </a:xfrm>
        </p:spPr>
        <p:txBody>
          <a:bodyPr/>
          <a:lstStyle>
            <a:lvl1pPr marL="0" indent="0">
              <a:buNone/>
              <a:defRPr sz="5200"/>
            </a:lvl1pPr>
            <a:lvl2pPr marL="737180" indent="0">
              <a:buNone/>
              <a:defRPr sz="4500"/>
            </a:lvl2pPr>
            <a:lvl3pPr marL="1474360" indent="0">
              <a:buNone/>
              <a:defRPr sz="3900"/>
            </a:lvl3pPr>
            <a:lvl4pPr marL="2211540" indent="0">
              <a:buNone/>
              <a:defRPr sz="3200"/>
            </a:lvl4pPr>
            <a:lvl5pPr marL="2948721" indent="0">
              <a:buNone/>
              <a:defRPr sz="3200"/>
            </a:lvl5pPr>
            <a:lvl6pPr marL="3685901" indent="0">
              <a:buNone/>
              <a:defRPr sz="3200"/>
            </a:lvl6pPr>
            <a:lvl7pPr marL="4423081" indent="0">
              <a:buNone/>
              <a:defRPr sz="3200"/>
            </a:lvl7pPr>
            <a:lvl8pPr marL="5160261" indent="0">
              <a:buNone/>
              <a:defRPr sz="3200"/>
            </a:lvl8pPr>
            <a:lvl9pPr marL="5897441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7" y="11829266"/>
            <a:ext cx="6413183" cy="1773864"/>
          </a:xfrm>
        </p:spPr>
        <p:txBody>
          <a:bodyPr/>
          <a:lstStyle>
            <a:lvl1pPr marL="0" indent="0">
              <a:buNone/>
              <a:defRPr sz="2300"/>
            </a:lvl1pPr>
            <a:lvl2pPr marL="737180" indent="0">
              <a:buNone/>
              <a:defRPr sz="2000"/>
            </a:lvl2pPr>
            <a:lvl3pPr marL="1474360" indent="0">
              <a:buNone/>
              <a:defRPr sz="1600"/>
            </a:lvl3pPr>
            <a:lvl4pPr marL="2211540" indent="0">
              <a:buNone/>
              <a:defRPr sz="1500"/>
            </a:lvl4pPr>
            <a:lvl5pPr marL="2948721" indent="0">
              <a:buNone/>
              <a:defRPr sz="1500"/>
            </a:lvl5pPr>
            <a:lvl6pPr marL="3685901" indent="0">
              <a:buNone/>
              <a:defRPr sz="1500"/>
            </a:lvl6pPr>
            <a:lvl7pPr marL="4423081" indent="0">
              <a:buNone/>
              <a:defRPr sz="1500"/>
            </a:lvl7pPr>
            <a:lvl8pPr marL="5160261" indent="0">
              <a:buNone/>
              <a:defRPr sz="1500"/>
            </a:lvl8pPr>
            <a:lvl9pPr marL="5897441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3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432" y="605285"/>
            <a:ext cx="9619774" cy="2519098"/>
          </a:xfrm>
          <a:prstGeom prst="rect">
            <a:avLst/>
          </a:prstGeom>
        </p:spPr>
        <p:txBody>
          <a:bodyPr vert="horz" lIns="147436" tIns="73718" rIns="147436" bIns="73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3526738"/>
            <a:ext cx="9619774" cy="9974929"/>
          </a:xfrm>
          <a:prstGeom prst="rect">
            <a:avLst/>
          </a:prstGeom>
        </p:spPr>
        <p:txBody>
          <a:bodyPr vert="horz" lIns="147436" tIns="73718" rIns="147436" bIns="73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432" y="14008985"/>
            <a:ext cx="2494016" cy="804712"/>
          </a:xfrm>
          <a:prstGeom prst="rect">
            <a:avLst/>
          </a:prstGeom>
        </p:spPr>
        <p:txBody>
          <a:bodyPr vert="horz" lIns="147436" tIns="73718" rIns="147436" bIns="73718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6C01-78E3-421E-A1CE-9A2C79031D5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952" y="14008985"/>
            <a:ext cx="3384735" cy="804712"/>
          </a:xfrm>
          <a:prstGeom prst="rect">
            <a:avLst/>
          </a:prstGeom>
        </p:spPr>
        <p:txBody>
          <a:bodyPr vert="horz" lIns="147436" tIns="73718" rIns="147436" bIns="73718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0190" y="14008985"/>
            <a:ext cx="2494016" cy="804712"/>
          </a:xfrm>
          <a:prstGeom prst="rect">
            <a:avLst/>
          </a:prstGeom>
        </p:spPr>
        <p:txBody>
          <a:bodyPr vert="horz" lIns="147436" tIns="73718" rIns="147436" bIns="73718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4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360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85" indent="-552885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918" indent="-460738" algn="l" defTabSz="1474360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950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0130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311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491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671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851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6031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80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360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540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721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901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3081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0261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441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5B28C1A6-B6CD-4260-BF1C-2BACABE8B1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"/>
          <a:stretch/>
        </p:blipFill>
        <p:spPr bwMode="auto">
          <a:xfrm>
            <a:off x="20" y="10"/>
            <a:ext cx="10688617" cy="1511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: Diagonal Corners Rounded 28">
            <a:extLst>
              <a:ext uri="{FF2B5EF4-FFF2-40B4-BE49-F238E27FC236}">
                <a16:creationId xmlns:a16="http://schemas.microsoft.com/office/drawing/2014/main" id="{D3FFD7D7-6B0F-47C1-BE28-E1765052C330}"/>
              </a:ext>
            </a:extLst>
          </p:cNvPr>
          <p:cNvSpPr/>
          <p:nvPr/>
        </p:nvSpPr>
        <p:spPr>
          <a:xfrm>
            <a:off x="223983" y="89694"/>
            <a:ext cx="5795094" cy="2621396"/>
          </a:xfrm>
          <a:prstGeom prst="round2Diag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ectangle: Diagonal Corners Rounded 19">
            <a:extLst>
              <a:ext uri="{FF2B5EF4-FFF2-40B4-BE49-F238E27FC236}">
                <a16:creationId xmlns:a16="http://schemas.microsoft.com/office/drawing/2014/main" id="{5DE05BC3-9BE9-4A48-BFED-FA152DA05F6D}"/>
              </a:ext>
            </a:extLst>
          </p:cNvPr>
          <p:cNvSpPr/>
          <p:nvPr/>
        </p:nvSpPr>
        <p:spPr>
          <a:xfrm>
            <a:off x="5594180" y="2884054"/>
            <a:ext cx="4821419" cy="9603224"/>
          </a:xfrm>
          <a:prstGeom prst="round2Diag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Rectangle: Diagonal Corners Rounded 15">
            <a:extLst>
              <a:ext uri="{FF2B5EF4-FFF2-40B4-BE49-F238E27FC236}">
                <a16:creationId xmlns:a16="http://schemas.microsoft.com/office/drawing/2014/main" id="{DC4646B8-E5DB-4A1D-8D74-872705FD8FF6}"/>
              </a:ext>
            </a:extLst>
          </p:cNvPr>
          <p:cNvSpPr/>
          <p:nvPr/>
        </p:nvSpPr>
        <p:spPr>
          <a:xfrm>
            <a:off x="273448" y="2878498"/>
            <a:ext cx="5070871" cy="9603224"/>
          </a:xfrm>
          <a:prstGeom prst="round2Diag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CB1F6E-A589-4AD9-9436-7C06BA266764}"/>
              </a:ext>
            </a:extLst>
          </p:cNvPr>
          <p:cNvSpPr/>
          <p:nvPr/>
        </p:nvSpPr>
        <p:spPr>
          <a:xfrm>
            <a:off x="467519" y="219292"/>
            <a:ext cx="1828800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GAMBAR PASSPORT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74357D-9E5C-4DA8-9450-AD3FB086B9BC}"/>
              </a:ext>
            </a:extLst>
          </p:cNvPr>
          <p:cNvSpPr txBox="1"/>
          <p:nvPr/>
        </p:nvSpPr>
        <p:spPr>
          <a:xfrm>
            <a:off x="186930" y="3120233"/>
            <a:ext cx="2047081" cy="408623"/>
          </a:xfrm>
          <a:prstGeom prst="round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GAMBAR PRODUK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E84DBF-91F5-4379-A18D-1B22D0D19432}"/>
              </a:ext>
            </a:extLst>
          </p:cNvPr>
          <p:cNvSpPr txBox="1"/>
          <p:nvPr/>
        </p:nvSpPr>
        <p:spPr>
          <a:xfrm>
            <a:off x="2339916" y="573598"/>
            <a:ext cx="321709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NAMA PENYELIDIK</a:t>
            </a:r>
          </a:p>
          <a:p>
            <a:r>
              <a:rPr lang="en-US" sz="2000" dirty="0"/>
              <a:t>NAMA PENYELIDIK BERSAMA</a:t>
            </a:r>
          </a:p>
          <a:p>
            <a:r>
              <a:rPr lang="en-US" sz="2000" dirty="0"/>
              <a:t>JABATAN/UNIT</a:t>
            </a:r>
          </a:p>
          <a:p>
            <a:r>
              <a:rPr lang="en-US" sz="2000" dirty="0"/>
              <a:t>E-MEL</a:t>
            </a:r>
          </a:p>
          <a:p>
            <a:r>
              <a:rPr lang="en-US" sz="2000" dirty="0"/>
              <a:t>NO. TELEFON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14E9F9-EBA9-425D-BB2D-01C892A46BA7}"/>
              </a:ext>
            </a:extLst>
          </p:cNvPr>
          <p:cNvSpPr txBox="1"/>
          <p:nvPr/>
        </p:nvSpPr>
        <p:spPr>
          <a:xfrm>
            <a:off x="186930" y="7343966"/>
            <a:ext cx="2438400" cy="408623"/>
          </a:xfrm>
          <a:prstGeom prst="round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PENERANGAN PRODUK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604141-C495-4AD5-A718-3C30B3C3CB08}"/>
              </a:ext>
            </a:extLst>
          </p:cNvPr>
          <p:cNvSpPr txBox="1"/>
          <p:nvPr/>
        </p:nvSpPr>
        <p:spPr>
          <a:xfrm>
            <a:off x="5566400" y="3120233"/>
            <a:ext cx="1149520" cy="408623"/>
          </a:xfrm>
          <a:prstGeom prst="round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OBJEKTIF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87560C-6B95-4B01-8A7E-69F323961530}"/>
              </a:ext>
            </a:extLst>
          </p:cNvPr>
          <p:cNvSpPr txBox="1"/>
          <p:nvPr/>
        </p:nvSpPr>
        <p:spPr>
          <a:xfrm>
            <a:off x="5566401" y="7343966"/>
            <a:ext cx="844718" cy="408623"/>
          </a:xfrm>
          <a:prstGeom prst="round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IMPAK</a:t>
            </a:r>
          </a:p>
        </p:txBody>
      </p:sp>
      <p:sp>
        <p:nvSpPr>
          <p:cNvPr id="23" name="Rectangle: Diagonal Corners Rounded 22">
            <a:extLst>
              <a:ext uri="{FF2B5EF4-FFF2-40B4-BE49-F238E27FC236}">
                <a16:creationId xmlns:a16="http://schemas.microsoft.com/office/drawing/2014/main" id="{752BCF35-0FD1-4EDC-8434-AA7CB54D4DA5}"/>
              </a:ext>
            </a:extLst>
          </p:cNvPr>
          <p:cNvSpPr/>
          <p:nvPr/>
        </p:nvSpPr>
        <p:spPr>
          <a:xfrm>
            <a:off x="273040" y="12729013"/>
            <a:ext cx="10154148" cy="2295881"/>
          </a:xfrm>
          <a:prstGeom prst="round2Diag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DA516A-028D-49E6-8BC8-7DD12370F170}"/>
              </a:ext>
            </a:extLst>
          </p:cNvPr>
          <p:cNvSpPr txBox="1"/>
          <p:nvPr/>
        </p:nvSpPr>
        <p:spPr>
          <a:xfrm>
            <a:off x="4284039" y="12593716"/>
            <a:ext cx="1981200" cy="408623"/>
          </a:xfrm>
          <a:prstGeom prst="round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POTENSI PRODUK</a:t>
            </a:r>
          </a:p>
        </p:txBody>
      </p:sp>
      <p:pic>
        <p:nvPicPr>
          <p:cNvPr id="19" name="Picture 18" descr="A picture containing food&#10;&#10;Description automatically generated">
            <a:extLst>
              <a:ext uri="{FF2B5EF4-FFF2-40B4-BE49-F238E27FC236}">
                <a16:creationId xmlns:a16="http://schemas.microsoft.com/office/drawing/2014/main" id="{F6EEC002-3427-4744-B4C6-7A54B3C8FE2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1" t="11898" r="4637" b="73246"/>
          <a:stretch/>
        </p:blipFill>
        <p:spPr>
          <a:xfrm>
            <a:off x="6836201" y="112496"/>
            <a:ext cx="2970875" cy="6731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04" b="9955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940" y="873524"/>
            <a:ext cx="4000897" cy="157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81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Izham Shukeri</dc:creator>
  <cp:lastModifiedBy>UTK KK ARAU</cp:lastModifiedBy>
  <cp:revision>4</cp:revision>
  <dcterms:created xsi:type="dcterms:W3CDTF">2020-09-03T16:42:55Z</dcterms:created>
  <dcterms:modified xsi:type="dcterms:W3CDTF">2021-04-20T22:00:56Z</dcterms:modified>
</cp:coreProperties>
</file>